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78060-6876-4590-8494-FEA3C1FB7C7E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D76B1-BDE4-46AD-915F-6475230E58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“Making History with Vitamin C”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Penny Le </a:t>
            </a:r>
            <a:r>
              <a:rPr lang="en-US" dirty="0" err="1" smtClean="0"/>
              <a:t>Couteur</a:t>
            </a:r>
            <a:r>
              <a:rPr lang="en-US" dirty="0" smtClean="0"/>
              <a:t> and Jay </a:t>
            </a:r>
            <a:r>
              <a:rPr lang="en-US" dirty="0" err="1" smtClean="0"/>
              <a:t>Burreson</a:t>
            </a:r>
            <a:endParaRPr lang="en-US" dirty="0" smtClean="0"/>
          </a:p>
          <a:p>
            <a:r>
              <a:rPr lang="en-US" dirty="0" smtClean="0"/>
              <a:t>Vocabulary PP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4.bp.blogspot.com/-fdHl9tkS2Lw/TtUvc5x5LCI/AAAAAAAAAEc/CQAgixPjgAw/s220/Shie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752600"/>
            <a:ext cx="2534878" cy="3143251"/>
          </a:xfrm>
          <a:prstGeom prst="rect">
            <a:avLst/>
          </a:prstGeom>
          <a:noFill/>
        </p:spPr>
      </p:pic>
      <p:pic>
        <p:nvPicPr>
          <p:cNvPr id="21508" name="Picture 4" descr="http://bestuff.com/images/images_of_stuff/210x600/tall-people-108382.jpg?11965272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990600"/>
            <a:ext cx="3143250" cy="47148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>
                <a:solidFill>
                  <a:schemeClr val="accent3"/>
                </a:solidFill>
              </a:rPr>
              <a:t>obsure</a:t>
            </a:r>
            <a:r>
              <a:rPr lang="en-US" sz="7200" dirty="0" smtClean="0"/>
              <a:t>, verb, </a:t>
            </a:r>
            <a:r>
              <a:rPr lang="en-US" sz="7200" dirty="0"/>
              <a:t>L</a:t>
            </a:r>
            <a:r>
              <a:rPr lang="en-US" sz="7200" dirty="0" smtClean="0"/>
              <a:t>atin</a:t>
            </a:r>
            <a:endParaRPr lang="en-US" sz="7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signet.net.au/App_Assets/user/products/full/11668_Mandatory_Si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05000"/>
            <a:ext cx="3924300" cy="2609851"/>
          </a:xfrm>
          <a:prstGeom prst="rect">
            <a:avLst/>
          </a:prstGeom>
          <a:noFill/>
        </p:spPr>
      </p:pic>
      <p:pic>
        <p:nvPicPr>
          <p:cNvPr id="23556" name="Picture 4" descr="http://image.shutterstock.com/display_pic_with_logo/5589/5589,1219574763,2/stock-vector-mandatory-buckle-up-sign-also-available-as-jpeg-16476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275" y="990600"/>
            <a:ext cx="4276725" cy="4476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6"/>
                </a:solidFill>
              </a:rPr>
              <a:t>compulsory</a:t>
            </a:r>
            <a:r>
              <a:rPr lang="en-US" sz="7200" dirty="0" smtClean="0"/>
              <a:t>, adj. Latin</a:t>
            </a:r>
            <a:endParaRPr lang="en-US" sz="7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albuzz.com/wp-content/uploads/talking-he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3733800" cy="3514726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en/5/51/Stop_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990600"/>
            <a:ext cx="3429000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6"/>
                </a:solidFill>
              </a:rPr>
              <a:t>incessant</a:t>
            </a:r>
            <a:r>
              <a:rPr lang="en-US" sz="7200" dirty="0" smtClean="0"/>
              <a:t>, adj., Latin</a:t>
            </a:r>
            <a:endParaRPr lang="en-US" sz="7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bc.co.uk/schools/gcsebitesize/science/images/bitomatoplant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4670347" cy="3105151"/>
          </a:xfrm>
          <a:prstGeom prst="rect">
            <a:avLst/>
          </a:prstGeom>
          <a:noFill/>
        </p:spPr>
      </p:pic>
      <p:pic>
        <p:nvPicPr>
          <p:cNvPr id="15364" name="Picture 4" descr="http://www.mdguidelines.com/images/Illustrations/osteo_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295400"/>
            <a:ext cx="3836683" cy="3524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deficient</a:t>
            </a:r>
            <a:r>
              <a:rPr lang="en-US" sz="7200" dirty="0" smtClean="0"/>
              <a:t>, noun, Latin</a:t>
            </a:r>
            <a:endParaRPr lang="en-US" sz="7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.ehowcdn.com/article-new/ehow/images/a02/1o/s7/replenish-electrolytes-during-illness-80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752600"/>
            <a:ext cx="2857500" cy="2857500"/>
          </a:xfrm>
          <a:prstGeom prst="rect">
            <a:avLst/>
          </a:prstGeom>
          <a:noFill/>
        </p:spPr>
      </p:pic>
      <p:pic>
        <p:nvPicPr>
          <p:cNvPr id="17412" name="Picture 4" descr="http://www.thedailygreen.com/cm/thedailygreen/images/7z/family-eating-dinner2-l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524000"/>
            <a:ext cx="4381500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</a:rPr>
              <a:t>replenish</a:t>
            </a:r>
            <a:r>
              <a:rPr lang="en-US" sz="7200" dirty="0" smtClean="0"/>
              <a:t>, verb, Latin</a:t>
            </a:r>
            <a:endParaRPr lang="en-US" sz="7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eldoradohillschiropractic.com/wp-content/uploads/2010/03/Alleviate-Headaches-With-Chiropractic-Hel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76400"/>
            <a:ext cx="2857500" cy="3409951"/>
          </a:xfrm>
          <a:prstGeom prst="rect">
            <a:avLst/>
          </a:prstGeom>
          <a:noFill/>
        </p:spPr>
      </p:pic>
      <p:pic>
        <p:nvPicPr>
          <p:cNvPr id="19460" name="Picture 4" descr="http://drsvenkatesan.files.wordpress.com/2012/01/aspirin-for-primary-prevention-clopidogrel-meta-analys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2142" y="2057400"/>
            <a:ext cx="5061857" cy="295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</a:rPr>
              <a:t>alleviate</a:t>
            </a:r>
            <a:r>
              <a:rPr lang="en-US" sz="7200" dirty="0" smtClean="0"/>
              <a:t>, verb, Latin</a:t>
            </a:r>
            <a:endParaRPr lang="en-US" sz="7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45</Words>
  <Application>Microsoft Office PowerPoint</Application>
  <PresentationFormat>On-screen Show (4:3)</PresentationFormat>
  <Paragraphs>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“Making History with Vitamin C”</vt:lpstr>
      <vt:lpstr>Slide 2</vt:lpstr>
      <vt:lpstr>incessant, adj., Latin</vt:lpstr>
      <vt:lpstr>Slide 4</vt:lpstr>
      <vt:lpstr>deficient, noun, Latin</vt:lpstr>
      <vt:lpstr>Slide 6</vt:lpstr>
      <vt:lpstr>replenish, verb, Latin</vt:lpstr>
      <vt:lpstr>Slide 8</vt:lpstr>
      <vt:lpstr>alleviate, verb, Latin</vt:lpstr>
      <vt:lpstr>Slide 10</vt:lpstr>
      <vt:lpstr>obsure, verb, Latin</vt:lpstr>
      <vt:lpstr>Slide 12</vt:lpstr>
      <vt:lpstr>compulsory, adj. Latin</vt:lpstr>
    </vt:vector>
  </TitlesOfParts>
  <Company>Grossmont Union High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Emorse</dc:creator>
  <cp:lastModifiedBy>El Cajon Valley High School</cp:lastModifiedBy>
  <cp:revision>4</cp:revision>
  <dcterms:created xsi:type="dcterms:W3CDTF">2012-11-05T19:50:30Z</dcterms:created>
  <dcterms:modified xsi:type="dcterms:W3CDTF">2012-11-07T23:03:09Z</dcterms:modified>
</cp:coreProperties>
</file>